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sldIdLst>
    <p:sldId id="279" r:id="rId5"/>
    <p:sldId id="284" r:id="rId6"/>
    <p:sldId id="285" r:id="rId7"/>
    <p:sldId id="286" r:id="rId8"/>
    <p:sldId id="287" r:id="rId9"/>
    <p:sldId id="270" r:id="rId10"/>
    <p:sldId id="274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304783-474C-46CF-BF61-80A0CA847EB3}" v="14" dt="2022-12-12T18:16:41.5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B0304783-474C-46CF-BF61-80A0CA847EB3}"/>
    <pc:docChg chg="undo redo custSel addSld delSld modSld replTag delTag">
      <pc:chgData name="Mel Houseman" userId="7d6e233f-1289-4a6a-9205-ee3f8642932a" providerId="ADAL" clId="{B0304783-474C-46CF-BF61-80A0CA847EB3}" dt="2022-12-12T18:17:01.145" v="191" actId="14100"/>
      <pc:docMkLst>
        <pc:docMk/>
      </pc:docMkLst>
      <pc:sldChg chg="del replTag delTag">
        <pc:chgData name="Mel Houseman" userId="7d6e233f-1289-4a6a-9205-ee3f8642932a" providerId="ADAL" clId="{B0304783-474C-46CF-BF61-80A0CA847EB3}" dt="2022-12-12T18:13:42.892" v="23" actId="47"/>
        <pc:sldMkLst>
          <pc:docMk/>
          <pc:sldMk cId="3349779659" sldId="264"/>
        </pc:sldMkLst>
      </pc:sldChg>
      <pc:sldChg chg="modSp del mod replTag delTag">
        <pc:chgData name="Mel Houseman" userId="7d6e233f-1289-4a6a-9205-ee3f8642932a" providerId="ADAL" clId="{B0304783-474C-46CF-BF61-80A0CA847EB3}" dt="2022-12-12T18:14:03.003" v="47" actId="47"/>
        <pc:sldMkLst>
          <pc:docMk/>
          <pc:sldMk cId="3282449821" sldId="265"/>
        </pc:sldMkLst>
        <pc:spChg chg="mod">
          <ac:chgData name="Mel Houseman" userId="7d6e233f-1289-4a6a-9205-ee3f8642932a" providerId="ADAL" clId="{B0304783-474C-46CF-BF61-80A0CA847EB3}" dt="2022-12-12T18:13:49.325" v="37" actId="21"/>
          <ac:spMkLst>
            <pc:docMk/>
            <pc:sldMk cId="3282449821" sldId="265"/>
            <ac:spMk id="5" creationId="{B0408655-3607-221D-CA9E-736FEB36E655}"/>
          </ac:spMkLst>
        </pc:spChg>
      </pc:sldChg>
      <pc:sldChg chg="delSp modSp del mod replTag delTag">
        <pc:chgData name="Mel Houseman" userId="7d6e233f-1289-4a6a-9205-ee3f8642932a" providerId="ADAL" clId="{B0304783-474C-46CF-BF61-80A0CA847EB3}" dt="2022-12-12T18:14:48.105" v="95" actId="47"/>
        <pc:sldMkLst>
          <pc:docMk/>
          <pc:sldMk cId="2981958359" sldId="266"/>
        </pc:sldMkLst>
        <pc:spChg chg="mod">
          <ac:chgData name="Mel Houseman" userId="7d6e233f-1289-4a6a-9205-ee3f8642932a" providerId="ADAL" clId="{B0304783-474C-46CF-BF61-80A0CA847EB3}" dt="2022-12-12T18:14:20.401" v="65" actId="21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Mel Houseman" userId="7d6e233f-1289-4a6a-9205-ee3f8642932a" providerId="ADAL" clId="{B0304783-474C-46CF-BF61-80A0CA847EB3}" dt="2022-12-12T18:14:25.043" v="75" actId="21"/>
          <ac:spMkLst>
            <pc:docMk/>
            <pc:sldMk cId="2981958359" sldId="266"/>
            <ac:spMk id="3" creationId="{3301EC55-8B1A-448D-9867-33F7F6822F75}"/>
          </ac:spMkLst>
        </pc:spChg>
        <pc:picChg chg="del">
          <ac:chgData name="Mel Houseman" userId="7d6e233f-1289-4a6a-9205-ee3f8642932a" providerId="ADAL" clId="{B0304783-474C-46CF-BF61-80A0CA847EB3}" dt="2022-12-12T18:14:30.118" v="85" actId="21"/>
          <ac:picMkLst>
            <pc:docMk/>
            <pc:sldMk cId="2981958359" sldId="266"/>
            <ac:picMk id="5" creationId="{A26ABBE9-743C-4EE1-6AD7-E08C87BE2CB7}"/>
          </ac:picMkLst>
        </pc:picChg>
      </pc:sldChg>
      <pc:sldChg chg="delSp modSp del mod replTag delTag">
        <pc:chgData name="Mel Houseman" userId="7d6e233f-1289-4a6a-9205-ee3f8642932a" providerId="ADAL" clId="{B0304783-474C-46CF-BF61-80A0CA847EB3}" dt="2022-12-12T18:16:32.708" v="164" actId="47"/>
        <pc:sldMkLst>
          <pc:docMk/>
          <pc:sldMk cId="1148643050" sldId="267"/>
        </pc:sldMkLst>
        <pc:spChg chg="mod">
          <ac:chgData name="Mel Houseman" userId="7d6e233f-1289-4a6a-9205-ee3f8642932a" providerId="ADAL" clId="{B0304783-474C-46CF-BF61-80A0CA847EB3}" dt="2022-12-12T18:14:51.458" v="102" actId="21"/>
          <ac:spMkLst>
            <pc:docMk/>
            <pc:sldMk cId="1148643050" sldId="267"/>
            <ac:spMk id="2" creationId="{0AD98B9C-04E9-5F59-478B-0A2088285445}"/>
          </ac:spMkLst>
        </pc:spChg>
        <pc:spChg chg="mod">
          <ac:chgData name="Mel Houseman" userId="7d6e233f-1289-4a6a-9205-ee3f8642932a" providerId="ADAL" clId="{B0304783-474C-46CF-BF61-80A0CA847EB3}" dt="2022-12-12T18:14:58.238" v="114" actId="21"/>
          <ac:spMkLst>
            <pc:docMk/>
            <pc:sldMk cId="1148643050" sldId="267"/>
            <ac:spMk id="5" creationId="{E57C3FAB-1BC2-B6D9-A4CC-6B92DCEE5C7B}"/>
          </ac:spMkLst>
        </pc:spChg>
        <pc:picChg chg="del">
          <ac:chgData name="Mel Houseman" userId="7d6e233f-1289-4a6a-9205-ee3f8642932a" providerId="ADAL" clId="{B0304783-474C-46CF-BF61-80A0CA847EB3}" dt="2022-12-12T18:15:11.043" v="129" actId="21"/>
          <ac:picMkLst>
            <pc:docMk/>
            <pc:sldMk cId="1148643050" sldId="267"/>
            <ac:picMk id="6" creationId="{0F201E31-1C46-D38B-BE0B-B6657303D7B8}"/>
          </ac:picMkLst>
        </pc:picChg>
      </pc:sldChg>
      <pc:sldChg chg="delSp modSp mod replTag delTag">
        <pc:chgData name="Mel Houseman" userId="7d6e233f-1289-4a6a-9205-ee3f8642932a" providerId="ADAL" clId="{B0304783-474C-46CF-BF61-80A0CA847EB3}" dt="2022-12-12T18:17:01.145" v="191" actId="14100"/>
        <pc:sldMkLst>
          <pc:docMk/>
          <pc:sldMk cId="3421327502" sldId="270"/>
        </pc:sldMkLst>
        <pc:spChg chg="mod">
          <ac:chgData name="Mel Houseman" userId="7d6e233f-1289-4a6a-9205-ee3f8642932a" providerId="ADAL" clId="{B0304783-474C-46CF-BF61-80A0CA847EB3}" dt="2022-12-12T18:16:51.954" v="188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B0304783-474C-46CF-BF61-80A0CA847EB3}" dt="2022-12-12T18:17:01.145" v="191" actId="14100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B0304783-474C-46CF-BF61-80A0CA847EB3}" dt="2022-12-12T18:16:58.456" v="190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B0304783-474C-46CF-BF61-80A0CA847EB3}" dt="2022-12-12T18:13:42.892" v="23" actId="47"/>
        <pc:sldMkLst>
          <pc:docMk/>
          <pc:sldMk cId="4024235504" sldId="273"/>
        </pc:sldMkLst>
      </pc:sldChg>
      <pc:sldChg chg="add replTag delTag">
        <pc:chgData name="Mel Houseman" userId="7d6e233f-1289-4a6a-9205-ee3f8642932a" providerId="ADAL" clId="{B0304783-474C-46CF-BF61-80A0CA847EB3}" dt="2022-12-12T18:13:38.736" v="10"/>
        <pc:sldMkLst>
          <pc:docMk/>
          <pc:sldMk cId="655534723" sldId="279"/>
        </pc:sldMkLst>
      </pc:sldChg>
      <pc:sldChg chg="add replTag delTag">
        <pc:chgData name="Mel Houseman" userId="7d6e233f-1289-4a6a-9205-ee3f8642932a" providerId="ADAL" clId="{B0304783-474C-46CF-BF61-80A0CA847EB3}" dt="2022-12-12T18:13:38.737" v="12"/>
        <pc:sldMkLst>
          <pc:docMk/>
          <pc:sldMk cId="4212105569" sldId="284"/>
        </pc:sldMkLst>
      </pc:sldChg>
      <pc:sldChg chg="modSp add mod replTag delTag">
        <pc:chgData name="Mel Houseman" userId="7d6e233f-1289-4a6a-9205-ee3f8642932a" providerId="ADAL" clId="{B0304783-474C-46CF-BF61-80A0CA847EB3}" dt="2022-12-12T18:14:00.571" v="44" actId="108"/>
        <pc:sldMkLst>
          <pc:docMk/>
          <pc:sldMk cId="3592047339" sldId="285"/>
        </pc:sldMkLst>
        <pc:spChg chg="mod">
          <ac:chgData name="Mel Houseman" userId="7d6e233f-1289-4a6a-9205-ee3f8642932a" providerId="ADAL" clId="{B0304783-474C-46CF-BF61-80A0CA847EB3}" dt="2022-12-12T18:13:46.175" v="32" actId="20577"/>
          <ac:spMkLst>
            <pc:docMk/>
            <pc:sldMk cId="3592047339" sldId="285"/>
            <ac:spMk id="4" creationId="{4FBEB05C-351A-91BF-A9C6-2DED227AA71B}"/>
          </ac:spMkLst>
        </pc:spChg>
        <pc:spChg chg="mod">
          <ac:chgData name="Mel Houseman" userId="7d6e233f-1289-4a6a-9205-ee3f8642932a" providerId="ADAL" clId="{B0304783-474C-46CF-BF61-80A0CA847EB3}" dt="2022-12-12T18:13:51.737" v="42"/>
          <ac:spMkLst>
            <pc:docMk/>
            <pc:sldMk cId="3592047339" sldId="285"/>
            <ac:spMk id="5" creationId="{B0408655-3607-221D-CA9E-736FEB36E655}"/>
          </ac:spMkLst>
        </pc:spChg>
        <pc:picChg chg="mod">
          <ac:chgData name="Mel Houseman" userId="7d6e233f-1289-4a6a-9205-ee3f8642932a" providerId="ADAL" clId="{B0304783-474C-46CF-BF61-80A0CA847EB3}" dt="2022-12-12T18:14:00.571" v="44" actId="108"/>
          <ac:picMkLst>
            <pc:docMk/>
            <pc:sldMk cId="3592047339" sldId="285"/>
            <ac:picMk id="6" creationId="{4D7E3BEA-C92D-B8C6-D07C-4A1336D064B5}"/>
          </ac:picMkLst>
        </pc:picChg>
      </pc:sldChg>
      <pc:sldChg chg="modSp add mod replTag delTag">
        <pc:chgData name="Mel Houseman" userId="7d6e233f-1289-4a6a-9205-ee3f8642932a" providerId="ADAL" clId="{B0304783-474C-46CF-BF61-80A0CA847EB3}" dt="2022-12-12T18:16:11.257" v="152"/>
        <pc:sldMkLst>
          <pc:docMk/>
          <pc:sldMk cId="1675202127" sldId="286"/>
        </pc:sldMkLst>
        <pc:spChg chg="mod">
          <ac:chgData name="Mel Houseman" userId="7d6e233f-1289-4a6a-9205-ee3f8642932a" providerId="ADAL" clId="{B0304783-474C-46CF-BF61-80A0CA847EB3}" dt="2022-12-12T18:14:22.634" v="70"/>
          <ac:spMkLst>
            <pc:docMk/>
            <pc:sldMk cId="1675202127" sldId="286"/>
            <ac:spMk id="2" creationId="{0AD98B9C-04E9-5F59-478B-0A2088285445}"/>
          </ac:spMkLst>
        </pc:spChg>
        <pc:spChg chg="mod">
          <ac:chgData name="Mel Houseman" userId="7d6e233f-1289-4a6a-9205-ee3f8642932a" providerId="ADAL" clId="{B0304783-474C-46CF-BF61-80A0CA847EB3}" dt="2022-12-12T18:14:27.164" v="80"/>
          <ac:spMkLst>
            <pc:docMk/>
            <pc:sldMk cId="1675202127" sldId="286"/>
            <ac:spMk id="3" creationId="{3301EC55-8B1A-448D-9867-33F7F6822F75}"/>
          </ac:spMkLst>
        </pc:spChg>
        <pc:spChg chg="mod">
          <ac:chgData name="Mel Houseman" userId="7d6e233f-1289-4a6a-9205-ee3f8642932a" providerId="ADAL" clId="{B0304783-474C-46CF-BF61-80A0CA847EB3}" dt="2022-12-12T18:14:43.529" v="92" actId="18654"/>
          <ac:spMkLst>
            <pc:docMk/>
            <pc:sldMk cId="1675202127" sldId="286"/>
            <ac:spMk id="5" creationId="{60648403-F0DA-7CDA-08C0-4C2559D51E7D}"/>
          </ac:spMkLst>
        </pc:spChg>
      </pc:sldChg>
      <pc:sldChg chg="addSp delSp modSp add mod replTag delTag">
        <pc:chgData name="Mel Houseman" userId="7d6e233f-1289-4a6a-9205-ee3f8642932a" providerId="ADAL" clId="{B0304783-474C-46CF-BF61-80A0CA847EB3}" dt="2022-12-12T18:16:27.967" v="161" actId="18654"/>
        <pc:sldMkLst>
          <pc:docMk/>
          <pc:sldMk cId="3420171903" sldId="287"/>
        </pc:sldMkLst>
        <pc:spChg chg="mod">
          <ac:chgData name="Mel Houseman" userId="7d6e233f-1289-4a6a-9205-ee3f8642932a" providerId="ADAL" clId="{B0304783-474C-46CF-BF61-80A0CA847EB3}" dt="2022-12-12T18:14:54.481" v="109"/>
          <ac:spMkLst>
            <pc:docMk/>
            <pc:sldMk cId="3420171903" sldId="287"/>
            <ac:spMk id="2" creationId="{0AD98B9C-04E9-5F59-478B-0A2088285445}"/>
          </ac:spMkLst>
        </pc:spChg>
        <pc:spChg chg="mod">
          <ac:chgData name="Mel Houseman" userId="7d6e233f-1289-4a6a-9205-ee3f8642932a" providerId="ADAL" clId="{B0304783-474C-46CF-BF61-80A0CA847EB3}" dt="2022-12-12T18:15:06.739" v="124" actId="12"/>
          <ac:spMkLst>
            <pc:docMk/>
            <pc:sldMk cId="3420171903" sldId="287"/>
            <ac:spMk id="3" creationId="{9D0601AF-E3A6-2143-5F20-1CDCB3AAE455}"/>
          </ac:spMkLst>
        </pc:spChg>
        <pc:spChg chg="mod modCrop">
          <ac:chgData name="Mel Houseman" userId="7d6e233f-1289-4a6a-9205-ee3f8642932a" providerId="ADAL" clId="{B0304783-474C-46CF-BF61-80A0CA847EB3}" dt="2022-12-12T18:16:27.967" v="161" actId="18654"/>
          <ac:spMkLst>
            <pc:docMk/>
            <pc:sldMk cId="3420171903" sldId="287"/>
            <ac:spMk id="6" creationId="{3A7FBE6E-9570-9C31-8D3F-D2F7F32AD7E4}"/>
          </ac:spMkLst>
        </pc:spChg>
        <pc:picChg chg="add del mod">
          <ac:chgData name="Mel Houseman" userId="7d6e233f-1289-4a6a-9205-ee3f8642932a" providerId="ADAL" clId="{B0304783-474C-46CF-BF61-80A0CA847EB3}" dt="2022-12-12T18:16:18.926" v="158" actId="21"/>
          <ac:picMkLst>
            <pc:docMk/>
            <pc:sldMk cId="3420171903" sldId="287"/>
            <ac:picMk id="5" creationId="{6D0467FE-AAA3-5E3E-97B2-94777FCAC5E0}"/>
          </ac:picMkLst>
        </pc:picChg>
      </pc:sldChg>
    </pc:docChg>
  </pc:docChgLst>
  <pc:docChgLst>
    <pc:chgData name="Sue Cromhout" userId="dc64cbbc-055f-4f50-b085-8a072fc338ca" providerId="ADAL" clId="{B75BD5A4-F35B-40F3-AD5F-61933E483A32}"/>
    <pc:docChg chg="custSel addSld delSld modSld">
      <pc:chgData name="Sue Cromhout" userId="dc64cbbc-055f-4f50-b085-8a072fc338ca" providerId="ADAL" clId="{B75BD5A4-F35B-40F3-AD5F-61933E483A32}" dt="2022-11-24T08:43:23.556" v="111" actId="20577"/>
      <pc:docMkLst>
        <pc:docMk/>
      </pc:docMkLst>
      <pc:sldChg chg="modSp mod">
        <pc:chgData name="Sue Cromhout" userId="dc64cbbc-055f-4f50-b085-8a072fc338ca" providerId="ADAL" clId="{B75BD5A4-F35B-40F3-AD5F-61933E483A32}" dt="2022-11-24T08:23:58.239" v="10"/>
        <pc:sldMkLst>
          <pc:docMk/>
          <pc:sldMk cId="3349779659" sldId="264"/>
        </pc:sldMkLst>
        <pc:spChg chg="mod">
          <ac:chgData name="Sue Cromhout" userId="dc64cbbc-055f-4f50-b085-8a072fc338ca" providerId="ADAL" clId="{B75BD5A4-F35B-40F3-AD5F-61933E483A32}" dt="2022-11-24T08:23:45.757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B75BD5A4-F35B-40F3-AD5F-61933E483A32}" dt="2022-11-24T08:23:58.239" v="10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B75BD5A4-F35B-40F3-AD5F-61933E483A32}" dt="2022-11-24T08:24:15.238" v="11"/>
        <pc:sldMkLst>
          <pc:docMk/>
          <pc:sldMk cId="3282449821" sldId="265"/>
        </pc:sldMkLst>
        <pc:spChg chg="mod">
          <ac:chgData name="Sue Cromhout" userId="dc64cbbc-055f-4f50-b085-8a072fc338ca" providerId="ADAL" clId="{B75BD5A4-F35B-40F3-AD5F-61933E483A32}" dt="2022-11-24T08:24:15.238" v="11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B75BD5A4-F35B-40F3-AD5F-61933E483A32}" dt="2022-11-24T08:36:40.153" v="102" actId="1076"/>
        <pc:sldMkLst>
          <pc:docMk/>
          <pc:sldMk cId="2981958359" sldId="266"/>
        </pc:sldMkLst>
        <pc:spChg chg="mod">
          <ac:chgData name="Sue Cromhout" userId="dc64cbbc-055f-4f50-b085-8a072fc338ca" providerId="ADAL" clId="{B75BD5A4-F35B-40F3-AD5F-61933E483A32}" dt="2022-11-24T08:24:30.390" v="12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B75BD5A4-F35B-40F3-AD5F-61933E483A32}" dt="2022-11-24T08:28:36.595" v="49" actId="14100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B75BD5A4-F35B-40F3-AD5F-61933E483A32}" dt="2022-11-24T08:35:20.337" v="90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75BD5A4-F35B-40F3-AD5F-61933E483A32}" dt="2022-11-24T08:36:40.153" v="102" actId="1076"/>
          <ac:picMkLst>
            <pc:docMk/>
            <pc:sldMk cId="2981958359" sldId="266"/>
            <ac:picMk id="7" creationId="{A7E1FA60-4BCE-14E0-2C50-20DE70E5C2F4}"/>
          </ac:picMkLst>
        </pc:picChg>
      </pc:sldChg>
      <pc:sldChg chg="del">
        <pc:chgData name="Sue Cromhout" userId="dc64cbbc-055f-4f50-b085-8a072fc338ca" providerId="ADAL" clId="{B75BD5A4-F35B-40F3-AD5F-61933E483A32}" dt="2022-11-24T08:32:21.740" v="67" actId="47"/>
        <pc:sldMkLst>
          <pc:docMk/>
          <pc:sldMk cId="1148643050" sldId="267"/>
        </pc:sldMkLst>
      </pc:sldChg>
      <pc:sldChg chg="del">
        <pc:chgData name="Sue Cromhout" userId="dc64cbbc-055f-4f50-b085-8a072fc338ca" providerId="ADAL" clId="{B75BD5A4-F35B-40F3-AD5F-61933E483A32}" dt="2022-11-24T08:32:23.477" v="68" actId="47"/>
        <pc:sldMkLst>
          <pc:docMk/>
          <pc:sldMk cId="280389832" sldId="268"/>
        </pc:sldMkLst>
      </pc:sldChg>
      <pc:sldChg chg="del">
        <pc:chgData name="Sue Cromhout" userId="dc64cbbc-055f-4f50-b085-8a072fc338ca" providerId="ADAL" clId="{B75BD5A4-F35B-40F3-AD5F-61933E483A32}" dt="2022-11-24T08:32:25.107" v="69" actId="47"/>
        <pc:sldMkLst>
          <pc:docMk/>
          <pc:sldMk cId="4003868302" sldId="269"/>
        </pc:sldMkLst>
      </pc:sldChg>
      <pc:sldChg chg="modSp mod">
        <pc:chgData name="Sue Cromhout" userId="dc64cbbc-055f-4f50-b085-8a072fc338ca" providerId="ADAL" clId="{B75BD5A4-F35B-40F3-AD5F-61933E483A32}" dt="2022-11-24T08:43:23.556" v="111" actId="20577"/>
        <pc:sldMkLst>
          <pc:docMk/>
          <pc:sldMk cId="3421327502" sldId="270"/>
        </pc:sldMkLst>
        <pc:spChg chg="mod">
          <ac:chgData name="Sue Cromhout" userId="dc64cbbc-055f-4f50-b085-8a072fc338ca" providerId="ADAL" clId="{B75BD5A4-F35B-40F3-AD5F-61933E483A32}" dt="2022-11-24T08:43:23.556" v="111" actId="2057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B75BD5A4-F35B-40F3-AD5F-61933E483A32}" dt="2022-11-24T08:33:35.809" v="89" actId="11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B75BD5A4-F35B-40F3-AD5F-61933E483A32}" dt="2022-11-24T08:33:14.795" v="85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B75BD5A4-F35B-40F3-AD5F-61933E483A32}" dt="2022-11-24T08:33:16.579" v="86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B75BD5A4-F35B-40F3-AD5F-61933E483A32}" dt="2022-11-24T08:23:39.881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B75BD5A4-F35B-40F3-AD5F-61933E483A32}" dt="2022-11-24T08:23:39.881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">
        <pc:chgData name="Sue Cromhout" userId="dc64cbbc-055f-4f50-b085-8a072fc338ca" providerId="ADAL" clId="{B75BD5A4-F35B-40F3-AD5F-61933E483A32}" dt="2022-11-24T08:39:53.275" v="110" actId="1076"/>
        <pc:sldMkLst>
          <pc:docMk/>
          <pc:sldMk cId="2179423265" sldId="275"/>
        </pc:sldMkLst>
        <pc:spChg chg="del">
          <ac:chgData name="Sue Cromhout" userId="dc64cbbc-055f-4f50-b085-8a072fc338ca" providerId="ADAL" clId="{B75BD5A4-F35B-40F3-AD5F-61933E483A32}" dt="2022-11-24T08:30:48.367" v="58" actId="478"/>
          <ac:spMkLst>
            <pc:docMk/>
            <pc:sldMk cId="2179423265" sldId="275"/>
            <ac:spMk id="2" creationId="{0AD98B9C-04E9-5F59-478B-0A2088285445}"/>
          </ac:spMkLst>
        </pc:spChg>
        <pc:spChg chg="mod">
          <ac:chgData name="Sue Cromhout" userId="dc64cbbc-055f-4f50-b085-8a072fc338ca" providerId="ADAL" clId="{B75BD5A4-F35B-40F3-AD5F-61933E483A32}" dt="2022-11-24T08:39:53.275" v="110" actId="1076"/>
          <ac:spMkLst>
            <pc:docMk/>
            <pc:sldMk cId="2179423265" sldId="275"/>
            <ac:spMk id="3" creationId="{3301EC55-8B1A-448D-9867-33F7F6822F75}"/>
          </ac:spMkLst>
        </pc:spChg>
        <pc:spChg chg="del">
          <ac:chgData name="Sue Cromhout" userId="dc64cbbc-055f-4f50-b085-8a072fc338ca" providerId="ADAL" clId="{B75BD5A4-F35B-40F3-AD5F-61933E483A32}" dt="2022-11-24T08:38:06.285" v="103" actId="478"/>
          <ac:spMkLst>
            <pc:docMk/>
            <pc:sldMk cId="2179423265" sldId="275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75BD5A4-F35B-40F3-AD5F-61933E483A32}" dt="2022-11-24T08:38:41.604" v="109" actId="732"/>
          <ac:picMkLst>
            <pc:docMk/>
            <pc:sldMk cId="2179423265" sldId="275"/>
            <ac:picMk id="7" creationId="{17CDB193-0F74-F769-6B1F-67F39AA52538}"/>
          </ac:picMkLst>
        </pc:picChg>
      </pc:sldChg>
    </pc:docChg>
  </pc:docChgLst>
  <pc:docChgLst>
    <pc:chgData name="Sue Cromhout" userId="dc64cbbc-055f-4f50-b085-8a072fc338ca" providerId="ADAL" clId="{27CFE7BB-388F-4E61-871B-981430DF39F3}"/>
    <pc:docChg chg="undo custSel addSld modSld">
      <pc:chgData name="Sue Cromhout" userId="dc64cbbc-055f-4f50-b085-8a072fc338ca" providerId="ADAL" clId="{27CFE7BB-388F-4E61-871B-981430DF39F3}" dt="2022-11-24T10:24:44.609" v="192" actId="1076"/>
      <pc:docMkLst>
        <pc:docMk/>
      </pc:docMkLst>
      <pc:sldChg chg="modSp mod">
        <pc:chgData name="Sue Cromhout" userId="dc64cbbc-055f-4f50-b085-8a072fc338ca" providerId="ADAL" clId="{27CFE7BB-388F-4E61-871B-981430DF39F3}" dt="2022-11-24T09:46:14.939" v="2" actId="20577"/>
        <pc:sldMkLst>
          <pc:docMk/>
          <pc:sldMk cId="3282449821" sldId="265"/>
        </pc:sldMkLst>
        <pc:spChg chg="mod">
          <ac:chgData name="Sue Cromhout" userId="dc64cbbc-055f-4f50-b085-8a072fc338ca" providerId="ADAL" clId="{27CFE7BB-388F-4E61-871B-981430DF39F3}" dt="2022-11-24T09:46:14.939" v="2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27CFE7BB-388F-4E61-871B-981430DF39F3}" dt="2022-11-24T09:46:10.544" v="1" actId="20577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27CFE7BB-388F-4E61-871B-981430DF39F3}" dt="2022-11-24T09:57:10.164" v="37" actId="1076"/>
        <pc:sldMkLst>
          <pc:docMk/>
          <pc:sldMk cId="2981958359" sldId="266"/>
        </pc:sldMkLst>
        <pc:spChg chg="mod">
          <ac:chgData name="Sue Cromhout" userId="dc64cbbc-055f-4f50-b085-8a072fc338ca" providerId="ADAL" clId="{27CFE7BB-388F-4E61-871B-981430DF39F3}" dt="2022-11-24T09:47:48.696" v="3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27CFE7BB-388F-4E61-871B-981430DF39F3}" dt="2022-11-24T09:56:49.425" v="33" actId="14100"/>
          <ac:spMkLst>
            <pc:docMk/>
            <pc:sldMk cId="2981958359" sldId="266"/>
            <ac:spMk id="3" creationId="{3301EC55-8B1A-448D-9867-33F7F6822F75}"/>
          </ac:spMkLst>
        </pc:spChg>
        <pc:spChg chg="add mod ord">
          <ac:chgData name="Sue Cromhout" userId="dc64cbbc-055f-4f50-b085-8a072fc338ca" providerId="ADAL" clId="{27CFE7BB-388F-4E61-871B-981430DF39F3}" dt="2022-11-24T09:56:59.517" v="34" actId="14100"/>
          <ac:spMkLst>
            <pc:docMk/>
            <pc:sldMk cId="2981958359" sldId="266"/>
            <ac:spMk id="9" creationId="{4D9A89B4-A211-FFA4-07AB-4BCC012AF8FD}"/>
          </ac:spMkLst>
        </pc:spChg>
        <pc:graphicFrameChg chg="add del mod">
          <ac:chgData name="Sue Cromhout" userId="dc64cbbc-055f-4f50-b085-8a072fc338ca" providerId="ADAL" clId="{27CFE7BB-388F-4E61-871B-981430DF39F3}" dt="2022-11-24T09:52:04.611" v="10" actId="478"/>
          <ac:graphicFrameMkLst>
            <pc:docMk/>
            <pc:sldMk cId="2981958359" sldId="266"/>
            <ac:graphicFrameMk id="4" creationId="{27CF3053-9AEB-0170-EAA6-6DD9A91CAE40}"/>
          </ac:graphicFrameMkLst>
        </pc:graphicFrameChg>
        <pc:picChg chg="del">
          <ac:chgData name="Sue Cromhout" userId="dc64cbbc-055f-4f50-b085-8a072fc338ca" providerId="ADAL" clId="{27CFE7BB-388F-4E61-871B-981430DF39F3}" dt="2022-11-24T09:48:35.586" v="8" actId="478"/>
          <ac:picMkLst>
            <pc:docMk/>
            <pc:sldMk cId="2981958359" sldId="266"/>
            <ac:picMk id="5" creationId="{45D2DD7D-8A47-1ADA-4C67-7746227ACEA4}"/>
          </ac:picMkLst>
        </pc:picChg>
        <pc:picChg chg="add mod ord modCrop">
          <ac:chgData name="Sue Cromhout" userId="dc64cbbc-055f-4f50-b085-8a072fc338ca" providerId="ADAL" clId="{27CFE7BB-388F-4E61-871B-981430DF39F3}" dt="2022-11-24T09:57:10.164" v="37" actId="1076"/>
          <ac:picMkLst>
            <pc:docMk/>
            <pc:sldMk cId="2981958359" sldId="266"/>
            <ac:picMk id="8" creationId="{D73BBA9E-50F0-A613-F677-A9D6FDA7A97A}"/>
          </ac:picMkLst>
        </pc:picChg>
      </pc:sldChg>
      <pc:sldChg chg="addSp delSp modSp mod">
        <pc:chgData name="Sue Cromhout" userId="dc64cbbc-055f-4f50-b085-8a072fc338ca" providerId="ADAL" clId="{27CFE7BB-388F-4E61-871B-981430DF39F3}" dt="2022-11-24T10:24:20.192" v="188" actId="167"/>
        <pc:sldMkLst>
          <pc:docMk/>
          <pc:sldMk cId="1148643050" sldId="267"/>
        </pc:sldMkLst>
        <pc:spChg chg="mod">
          <ac:chgData name="Sue Cromhout" userId="dc64cbbc-055f-4f50-b085-8a072fc338ca" providerId="ADAL" clId="{27CFE7BB-388F-4E61-871B-981430DF39F3}" dt="2022-11-24T09:58:53.778" v="38"/>
          <ac:spMkLst>
            <pc:docMk/>
            <pc:sldMk cId="1148643050" sldId="267"/>
            <ac:spMk id="2" creationId="{0AD98B9C-04E9-5F59-478B-0A2088285445}"/>
          </ac:spMkLst>
        </pc:spChg>
        <pc:spChg chg="mod">
          <ac:chgData name="Sue Cromhout" userId="dc64cbbc-055f-4f50-b085-8a072fc338ca" providerId="ADAL" clId="{27CFE7BB-388F-4E61-871B-981430DF39F3}" dt="2022-11-24T10:19:05.143" v="151" actId="20577"/>
          <ac:spMkLst>
            <pc:docMk/>
            <pc:sldMk cId="1148643050" sldId="267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27CFE7BB-388F-4E61-871B-981430DF39F3}" dt="2022-11-24T10:24:20.192" v="188" actId="167"/>
          <ac:picMkLst>
            <pc:docMk/>
            <pc:sldMk cId="1148643050" sldId="267"/>
            <ac:picMk id="4" creationId="{28516E9D-25BD-F218-E92C-EDC17CDECF4F}"/>
          </ac:picMkLst>
        </pc:picChg>
        <pc:picChg chg="del">
          <ac:chgData name="Sue Cromhout" userId="dc64cbbc-055f-4f50-b085-8a072fc338ca" providerId="ADAL" clId="{27CFE7BB-388F-4E61-871B-981430DF39F3}" dt="2022-11-24T10:21:34.892" v="180" actId="478"/>
          <ac:picMkLst>
            <pc:docMk/>
            <pc:sldMk cId="1148643050" sldId="267"/>
            <ac:picMk id="6" creationId="{599551F0-A58C-3927-14A0-575178304502}"/>
          </ac:picMkLst>
        </pc:picChg>
      </pc:sldChg>
      <pc:sldChg chg="modSp mod">
        <pc:chgData name="Sue Cromhout" userId="dc64cbbc-055f-4f50-b085-8a072fc338ca" providerId="ADAL" clId="{27CFE7BB-388F-4E61-871B-981430DF39F3}" dt="2022-11-24T10:21:02.105" v="169" actId="20577"/>
        <pc:sldMkLst>
          <pc:docMk/>
          <pc:sldMk cId="3421327502" sldId="270"/>
        </pc:sldMkLst>
        <pc:spChg chg="mod">
          <ac:chgData name="Sue Cromhout" userId="dc64cbbc-055f-4f50-b085-8a072fc338ca" providerId="ADAL" clId="{27CFE7BB-388F-4E61-871B-981430DF39F3}" dt="2022-11-24T10:21:02.105" v="169" actId="20577"/>
          <ac:spMkLst>
            <pc:docMk/>
            <pc:sldMk cId="3421327502" sldId="270"/>
            <ac:spMk id="6" creationId="{02B75B8A-94CD-F441-95F6-1DD882FFEE78}"/>
          </ac:spMkLst>
        </pc:spChg>
      </pc:sldChg>
      <pc:sldChg chg="delSp modSp add mod">
        <pc:chgData name="Sue Cromhout" userId="dc64cbbc-055f-4f50-b085-8a072fc338ca" providerId="ADAL" clId="{27CFE7BB-388F-4E61-871B-981430DF39F3}" dt="2022-11-24T10:24:44.609" v="192" actId="1076"/>
        <pc:sldMkLst>
          <pc:docMk/>
          <pc:sldMk cId="3887012001" sldId="275"/>
        </pc:sldMkLst>
        <pc:spChg chg="mod">
          <ac:chgData name="Sue Cromhout" userId="dc64cbbc-055f-4f50-b085-8a072fc338ca" providerId="ADAL" clId="{27CFE7BB-388F-4E61-871B-981430DF39F3}" dt="2022-11-24T10:24:40.947" v="191" actId="1076"/>
          <ac:spMkLst>
            <pc:docMk/>
            <pc:sldMk cId="3887012001" sldId="275"/>
            <ac:spMk id="2" creationId="{F821BC3C-C630-DA32-CC62-0EF8BBCB59F4}"/>
          </ac:spMkLst>
        </pc:spChg>
        <pc:spChg chg="del">
          <ac:chgData name="Sue Cromhout" userId="dc64cbbc-055f-4f50-b085-8a072fc338ca" providerId="ADAL" clId="{27CFE7BB-388F-4E61-871B-981430DF39F3}" dt="2022-11-24T10:24:35.644" v="189" actId="478"/>
          <ac:spMkLst>
            <pc:docMk/>
            <pc:sldMk cId="3887012001" sldId="275"/>
            <ac:spMk id="4" creationId="{F01E031B-F132-3110-1A91-42F60D76533E}"/>
          </ac:spMkLst>
        </pc:spChg>
        <pc:spChg chg="mod">
          <ac:chgData name="Sue Cromhout" userId="dc64cbbc-055f-4f50-b085-8a072fc338ca" providerId="ADAL" clId="{27CFE7BB-388F-4E61-871B-981430DF39F3}" dt="2022-11-24T10:24:44.609" v="192" actId="1076"/>
          <ac:spMkLst>
            <pc:docMk/>
            <pc:sldMk cId="3887012001" sldId="275"/>
            <ac:spMk id="6" creationId="{02B75B8A-94CD-F441-95F6-1DD882FFEE78}"/>
          </ac:spMkLst>
        </pc:spChg>
      </pc:sldChg>
    </pc:docChg>
  </pc:docChgLst>
  <pc:docChgLst>
    <pc:chgData name="Sue Cromhout" userId="dc64cbbc-055f-4f50-b085-8a072fc338ca" providerId="ADAL" clId="{AE61572B-BE28-47D5-A117-04707B0EBE38}"/>
    <pc:docChg chg="custSel delSld modSld">
      <pc:chgData name="Sue Cromhout" userId="dc64cbbc-055f-4f50-b085-8a072fc338ca" providerId="ADAL" clId="{AE61572B-BE28-47D5-A117-04707B0EBE38}" dt="2022-11-24T10:45:24.680" v="279" actId="47"/>
      <pc:docMkLst>
        <pc:docMk/>
      </pc:docMkLst>
      <pc:sldChg chg="modSp mod">
        <pc:chgData name="Sue Cromhout" userId="dc64cbbc-055f-4f50-b085-8a072fc338ca" providerId="ADAL" clId="{AE61572B-BE28-47D5-A117-04707B0EBE38}" dt="2022-11-24T10:35:00.157" v="2"/>
        <pc:sldMkLst>
          <pc:docMk/>
          <pc:sldMk cId="3282449821" sldId="265"/>
        </pc:sldMkLst>
        <pc:spChg chg="mod">
          <ac:chgData name="Sue Cromhout" userId="dc64cbbc-055f-4f50-b085-8a072fc338ca" providerId="ADAL" clId="{AE61572B-BE28-47D5-A117-04707B0EBE38}" dt="2022-11-24T10:34:42.011" v="0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AE61572B-BE28-47D5-A117-04707B0EBE38}" dt="2022-11-24T10:35:00.157" v="2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AE61572B-BE28-47D5-A117-04707B0EBE38}" dt="2022-11-24T10:42:06.826" v="269" actId="167"/>
        <pc:sldMkLst>
          <pc:docMk/>
          <pc:sldMk cId="2981958359" sldId="266"/>
        </pc:sldMkLst>
        <pc:spChg chg="mod">
          <ac:chgData name="Sue Cromhout" userId="dc64cbbc-055f-4f50-b085-8a072fc338ca" providerId="ADAL" clId="{AE61572B-BE28-47D5-A117-04707B0EBE38}" dt="2022-11-24T10:35:46.979" v="3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AE61572B-BE28-47D5-A117-04707B0EBE38}" dt="2022-11-24T10:36:58.232" v="221" actId="20577"/>
          <ac:spMkLst>
            <pc:docMk/>
            <pc:sldMk cId="2981958359" sldId="266"/>
            <ac:spMk id="3" creationId="{3301EC55-8B1A-448D-9867-33F7F6822F75}"/>
          </ac:spMkLst>
        </pc:spChg>
        <pc:spChg chg="del mod">
          <ac:chgData name="Sue Cromhout" userId="dc64cbbc-055f-4f50-b085-8a072fc338ca" providerId="ADAL" clId="{AE61572B-BE28-47D5-A117-04707B0EBE38}" dt="2022-11-24T10:41:46.004" v="265" actId="478"/>
          <ac:spMkLst>
            <pc:docMk/>
            <pc:sldMk cId="2981958359" sldId="266"/>
            <ac:spMk id="9" creationId="{4D9A89B4-A211-FFA4-07AB-4BCC012AF8FD}"/>
          </ac:spMkLst>
        </pc:spChg>
        <pc:picChg chg="add mod ord modCrop">
          <ac:chgData name="Sue Cromhout" userId="dc64cbbc-055f-4f50-b085-8a072fc338ca" providerId="ADAL" clId="{AE61572B-BE28-47D5-A117-04707B0EBE38}" dt="2022-11-24T10:42:06.826" v="269" actId="167"/>
          <ac:picMkLst>
            <pc:docMk/>
            <pc:sldMk cId="2981958359" sldId="266"/>
            <ac:picMk id="5" creationId="{A26ABBE9-743C-4EE1-6AD7-E08C87BE2CB7}"/>
          </ac:picMkLst>
        </pc:picChg>
        <pc:picChg chg="del">
          <ac:chgData name="Sue Cromhout" userId="dc64cbbc-055f-4f50-b085-8a072fc338ca" providerId="ADAL" clId="{AE61572B-BE28-47D5-A117-04707B0EBE38}" dt="2022-11-24T10:35:49.071" v="4" actId="478"/>
          <ac:picMkLst>
            <pc:docMk/>
            <pc:sldMk cId="2981958359" sldId="266"/>
            <ac:picMk id="8" creationId="{D73BBA9E-50F0-A613-F677-A9D6FDA7A97A}"/>
          </ac:picMkLst>
        </pc:picChg>
      </pc:sldChg>
      <pc:sldChg chg="addSp delSp modSp mod">
        <pc:chgData name="Sue Cromhout" userId="dc64cbbc-055f-4f50-b085-8a072fc338ca" providerId="ADAL" clId="{AE61572B-BE28-47D5-A117-04707B0EBE38}" dt="2022-11-24T10:43:54.046" v="278" actId="14100"/>
        <pc:sldMkLst>
          <pc:docMk/>
          <pc:sldMk cId="1148643050" sldId="267"/>
        </pc:sldMkLst>
        <pc:spChg chg="mod">
          <ac:chgData name="Sue Cromhout" userId="dc64cbbc-055f-4f50-b085-8a072fc338ca" providerId="ADAL" clId="{AE61572B-BE28-47D5-A117-04707B0EBE38}" dt="2022-11-24T10:37:26.835" v="242" actId="20577"/>
          <ac:spMkLst>
            <pc:docMk/>
            <pc:sldMk cId="1148643050" sldId="267"/>
            <ac:spMk id="2" creationId="{0AD98B9C-04E9-5F59-478B-0A2088285445}"/>
          </ac:spMkLst>
        </pc:spChg>
        <pc:spChg chg="mod">
          <ac:chgData name="Sue Cromhout" userId="dc64cbbc-055f-4f50-b085-8a072fc338ca" providerId="ADAL" clId="{AE61572B-BE28-47D5-A117-04707B0EBE38}" dt="2022-11-24T10:43:54.046" v="278" actId="14100"/>
          <ac:spMkLst>
            <pc:docMk/>
            <pc:sldMk cId="1148643050" sldId="267"/>
            <ac:spMk id="5" creationId="{E57C3FAB-1BC2-B6D9-A4CC-6B92DCEE5C7B}"/>
          </ac:spMkLst>
        </pc:spChg>
        <pc:picChg chg="del">
          <ac:chgData name="Sue Cromhout" userId="dc64cbbc-055f-4f50-b085-8a072fc338ca" providerId="ADAL" clId="{AE61572B-BE28-47D5-A117-04707B0EBE38}" dt="2022-11-24T10:38:48.740" v="254" actId="478"/>
          <ac:picMkLst>
            <pc:docMk/>
            <pc:sldMk cId="1148643050" sldId="267"/>
            <ac:picMk id="4" creationId="{28516E9D-25BD-F218-E92C-EDC17CDECF4F}"/>
          </ac:picMkLst>
        </pc:picChg>
        <pc:picChg chg="add mod ord modCrop">
          <ac:chgData name="Sue Cromhout" userId="dc64cbbc-055f-4f50-b085-8a072fc338ca" providerId="ADAL" clId="{AE61572B-BE28-47D5-A117-04707B0EBE38}" dt="2022-11-24T10:43:42.384" v="276" actId="167"/>
          <ac:picMkLst>
            <pc:docMk/>
            <pc:sldMk cId="1148643050" sldId="267"/>
            <ac:picMk id="6" creationId="{0F201E31-1C46-D38B-BE0B-B6657303D7B8}"/>
          </ac:picMkLst>
        </pc:picChg>
      </pc:sldChg>
      <pc:sldChg chg="modSp mod">
        <pc:chgData name="Sue Cromhout" userId="dc64cbbc-055f-4f50-b085-8a072fc338ca" providerId="ADAL" clId="{AE61572B-BE28-47D5-A117-04707B0EBE38}" dt="2022-11-24T10:39:23.284" v="261" actId="113"/>
        <pc:sldMkLst>
          <pc:docMk/>
          <pc:sldMk cId="3421327502" sldId="270"/>
        </pc:sldMkLst>
        <pc:spChg chg="mod">
          <ac:chgData name="Sue Cromhout" userId="dc64cbbc-055f-4f50-b085-8a072fc338ca" providerId="ADAL" clId="{AE61572B-BE28-47D5-A117-04707B0EBE38}" dt="2022-11-24T10:39:23.284" v="261" actId="113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AE61572B-BE28-47D5-A117-04707B0EBE38}" dt="2022-11-24T10:45:24.680" v="279" actId="47"/>
        <pc:sldMkLst>
          <pc:docMk/>
          <pc:sldMk cId="3887012001" sldId="275"/>
        </pc:sldMkLst>
      </pc:sldChg>
    </pc:docChg>
  </pc:docChgLst>
  <pc:docChgLst>
    <pc:chgData name="Mel Houseman" userId="7d6e233f-1289-4a6a-9205-ee3f8642932a" providerId="ADAL" clId="{5F400CBA-821F-4895-9418-FE00C4474FEE}"/>
    <pc:docChg chg="custSel modSld replTag delTag">
      <pc:chgData name="Mel Houseman" userId="7d6e233f-1289-4a6a-9205-ee3f8642932a" providerId="ADAL" clId="{5F400CBA-821F-4895-9418-FE00C4474FEE}" dt="2022-12-13T16:54:01.789" v="4" actId="108"/>
      <pc:docMkLst>
        <pc:docMk/>
      </pc:docMkLst>
      <pc:sldChg chg="modSp mod replTag delTag">
        <pc:chgData name="Mel Houseman" userId="7d6e233f-1289-4a6a-9205-ee3f8642932a" providerId="ADAL" clId="{5F400CBA-821F-4895-9418-FE00C4474FEE}" dt="2022-12-13T16:54:01.789" v="4" actId="108"/>
        <pc:sldMkLst>
          <pc:docMk/>
          <pc:sldMk cId="655534723" sldId="279"/>
        </pc:sldMkLst>
        <pc:spChg chg="mod">
          <ac:chgData name="Mel Houseman" userId="7d6e233f-1289-4a6a-9205-ee3f8642932a" providerId="ADAL" clId="{5F400CBA-821F-4895-9418-FE00C4474FEE}" dt="2022-12-13T16:54:01.789" v="4" actId="108"/>
          <ac:spMkLst>
            <pc:docMk/>
            <pc:sldMk cId="655534723" sldId="279"/>
            <ac:spMk id="12" creationId="{D4DFC379-EE11-136F-C330-EEF3343719F1}"/>
          </ac:spMkLst>
        </pc:spChg>
      </pc:sldChg>
    </pc:docChg>
  </pc:docChgLst>
  <pc:docChgLst>
    <pc:chgData name="Sue Cromhout" userId="dc64cbbc-055f-4f50-b085-8a072fc338ca" providerId="ADAL" clId="{963C7136-D661-4486-8ADF-53AF201072AD}"/>
    <pc:docChg chg="undo custSel addSld delSld modSld">
      <pc:chgData name="Sue Cromhout" userId="dc64cbbc-055f-4f50-b085-8a072fc338ca" providerId="ADAL" clId="{963C7136-D661-4486-8ADF-53AF201072AD}" dt="2022-11-24T09:37:52.494" v="181" actId="1076"/>
      <pc:docMkLst>
        <pc:docMk/>
      </pc:docMkLst>
      <pc:sldChg chg="modSp mod">
        <pc:chgData name="Sue Cromhout" userId="dc64cbbc-055f-4f50-b085-8a072fc338ca" providerId="ADAL" clId="{963C7136-D661-4486-8ADF-53AF201072AD}" dt="2022-11-24T08:51:10.619" v="2"/>
        <pc:sldMkLst>
          <pc:docMk/>
          <pc:sldMk cId="3282449821" sldId="265"/>
        </pc:sldMkLst>
        <pc:spChg chg="mod">
          <ac:chgData name="Sue Cromhout" userId="dc64cbbc-055f-4f50-b085-8a072fc338ca" providerId="ADAL" clId="{963C7136-D661-4486-8ADF-53AF201072AD}" dt="2022-11-24T08:50:55.081" v="0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963C7136-D661-4486-8ADF-53AF201072AD}" dt="2022-11-24T08:51:10.619" v="2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963C7136-D661-4486-8ADF-53AF201072AD}" dt="2022-11-24T09:19:14.732" v="66" actId="1076"/>
        <pc:sldMkLst>
          <pc:docMk/>
          <pc:sldMk cId="2981958359" sldId="266"/>
        </pc:sldMkLst>
        <pc:spChg chg="mod">
          <ac:chgData name="Sue Cromhout" userId="dc64cbbc-055f-4f50-b085-8a072fc338ca" providerId="ADAL" clId="{963C7136-D661-4486-8ADF-53AF201072AD}" dt="2022-11-24T08:52:04.658" v="4" actId="20577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963C7136-D661-4486-8ADF-53AF201072AD}" dt="2022-11-24T09:19:14.732" v="66" actId="1076"/>
          <ac:spMkLst>
            <pc:docMk/>
            <pc:sldMk cId="2981958359" sldId="266"/>
            <ac:spMk id="3" creationId="{3301EC55-8B1A-448D-9867-33F7F6822F75}"/>
          </ac:spMkLst>
        </pc:spChg>
        <pc:picChg chg="add mod ord modCrop">
          <ac:chgData name="Sue Cromhout" userId="dc64cbbc-055f-4f50-b085-8a072fc338ca" providerId="ADAL" clId="{963C7136-D661-4486-8ADF-53AF201072AD}" dt="2022-11-24T09:04:58.966" v="21" actId="167"/>
          <ac:picMkLst>
            <pc:docMk/>
            <pc:sldMk cId="2981958359" sldId="266"/>
            <ac:picMk id="5" creationId="{45D2DD7D-8A47-1ADA-4C67-7746227ACEA4}"/>
          </ac:picMkLst>
        </pc:picChg>
        <pc:picChg chg="del">
          <ac:chgData name="Sue Cromhout" userId="dc64cbbc-055f-4f50-b085-8a072fc338ca" providerId="ADAL" clId="{963C7136-D661-4486-8ADF-53AF201072AD}" dt="2022-11-24T09:04:19.243" v="13" actId="478"/>
          <ac:picMkLst>
            <pc:docMk/>
            <pc:sldMk cId="2981958359" sldId="266"/>
            <ac:picMk id="7" creationId="{A7E1FA60-4BCE-14E0-2C50-20DE70E5C2F4}"/>
          </ac:picMkLst>
        </pc:picChg>
      </pc:sldChg>
      <pc:sldChg chg="addSp delSp modSp add mod">
        <pc:chgData name="Sue Cromhout" userId="dc64cbbc-055f-4f50-b085-8a072fc338ca" providerId="ADAL" clId="{963C7136-D661-4486-8ADF-53AF201072AD}" dt="2022-11-24T09:37:52.494" v="181" actId="1076"/>
        <pc:sldMkLst>
          <pc:docMk/>
          <pc:sldMk cId="1148643050" sldId="267"/>
        </pc:sldMkLst>
        <pc:spChg chg="mod">
          <ac:chgData name="Sue Cromhout" userId="dc64cbbc-055f-4f50-b085-8a072fc338ca" providerId="ADAL" clId="{963C7136-D661-4486-8ADF-53AF201072AD}" dt="2022-11-24T09:20:50.322" v="72"/>
          <ac:spMkLst>
            <pc:docMk/>
            <pc:sldMk cId="1148643050" sldId="267"/>
            <ac:spMk id="2" creationId="{0AD98B9C-04E9-5F59-478B-0A2088285445}"/>
          </ac:spMkLst>
        </pc:spChg>
        <pc:spChg chg="del">
          <ac:chgData name="Sue Cromhout" userId="dc64cbbc-055f-4f50-b085-8a072fc338ca" providerId="ADAL" clId="{963C7136-D661-4486-8ADF-53AF201072AD}" dt="2022-11-24T09:20:17.061" v="69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963C7136-D661-4486-8ADF-53AF201072AD}" dt="2022-11-24T09:37:52.494" v="181" actId="1076"/>
          <ac:spMkLst>
            <pc:docMk/>
            <pc:sldMk cId="1148643050" sldId="267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963C7136-D661-4486-8ADF-53AF201072AD}" dt="2022-11-24T09:35:26.216" v="123" actId="732"/>
          <ac:picMkLst>
            <pc:docMk/>
            <pc:sldMk cId="1148643050" sldId="267"/>
            <ac:picMk id="6" creationId="{599551F0-A58C-3927-14A0-575178304502}"/>
          </ac:picMkLst>
        </pc:picChg>
      </pc:sldChg>
      <pc:sldChg chg="modSp mod">
        <pc:chgData name="Sue Cromhout" userId="dc64cbbc-055f-4f50-b085-8a072fc338ca" providerId="ADAL" clId="{963C7136-D661-4486-8ADF-53AF201072AD}" dt="2022-11-24T09:23:37.379" v="86" actId="1076"/>
        <pc:sldMkLst>
          <pc:docMk/>
          <pc:sldMk cId="3421327502" sldId="270"/>
        </pc:sldMkLst>
        <pc:spChg chg="mod">
          <ac:chgData name="Sue Cromhout" userId="dc64cbbc-055f-4f50-b085-8a072fc338ca" providerId="ADAL" clId="{963C7136-D661-4486-8ADF-53AF201072AD}" dt="2022-11-24T09:23:37.379" v="86" actId="1076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963C7136-D661-4486-8ADF-53AF201072AD}" dt="2022-11-24T09:19:37.864" v="67" actId="2696"/>
        <pc:sldMkLst>
          <pc:docMk/>
          <pc:sldMk cId="2179423265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C0CB3E-8F67-475A-B35B-4C92FB012E9E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324A7-8F10-4268-A7F4-051FAF0A23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1895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39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ADVANCED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5553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l="-1354" t="-126073" r="-24038" b="-22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Problem solving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210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4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4: </a:t>
            </a:r>
            <a:r>
              <a:rPr lang="en-GB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Identifying digital competence gaps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2047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7971" r="-179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The digital skills gap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Digital technologies are used in most business and industry sectors.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demand for information and communications technology specialists is growing fast.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 the future, 9 out of 10 jobs will require digital skills.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6629" r="-662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Update digital skills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Invest in education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Hit subscribe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Join groups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Get on board with Google Alerts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Head to YouTube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Use hashtags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0171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Practise new skills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Check the vlogs and websites that you bookmarked as favourites in the previous unit.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Check for updates and practise the new skills.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7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</TotalTime>
  <Words>140</Words>
  <Application>Microsoft Office PowerPoint</Application>
  <PresentationFormat>Widescreen</PresentationFormat>
  <Paragraphs>28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2022-12-13T16:54:03Z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